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3600" b="1" dirty="0" smtClean="0"/>
              <a:t>第</a:t>
            </a:r>
            <a:r>
              <a:rPr kumimoji="1" lang="en-US" altLang="ja-JP" sz="3600" b="1" dirty="0" smtClean="0"/>
              <a:t>48</a:t>
            </a:r>
            <a:r>
              <a:rPr kumimoji="1" lang="ja-JP" altLang="en-US" sz="3600" b="1" dirty="0" smtClean="0"/>
              <a:t>回</a:t>
            </a:r>
            <a:r>
              <a:rPr kumimoji="1" lang="ja-JP" altLang="en-US" sz="3600" b="1" dirty="0" smtClean="0"/>
              <a:t>日本頭痛学会総会　</a:t>
            </a:r>
            <a:r>
              <a:rPr kumimoji="1" lang="en-US" altLang="ja-JP" sz="3600" b="1" dirty="0" smtClean="0"/>
              <a:t>COI</a:t>
            </a:r>
            <a:r>
              <a:rPr kumimoji="1" lang="ja-JP" altLang="en-US" sz="3600" b="1" dirty="0" smtClean="0"/>
              <a:t>開示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lang="ja-JP" altLang="en-US" sz="2800" b="1" dirty="0"/>
              <a:t>筆頭</a:t>
            </a:r>
            <a:r>
              <a:rPr lang="ja-JP" altLang="en-US" sz="2800" b="1" dirty="0" smtClean="0"/>
              <a:t>発表者名：</a:t>
            </a:r>
            <a:r>
              <a:rPr lang="ja-JP" altLang="en-US" sz="2800" b="1" i="1" dirty="0" smtClean="0"/>
              <a:t>○○　○○</a:t>
            </a:r>
            <a:endParaRPr kumimoji="1" lang="ja-JP" altLang="en-US" sz="28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演題発表に関連し、開示すべき</a:t>
            </a:r>
            <a:r>
              <a:rPr kumimoji="1" lang="en-US" altLang="ja-JP" b="1" dirty="0" smtClean="0"/>
              <a:t>COI</a:t>
            </a:r>
            <a:r>
              <a:rPr kumimoji="1" lang="ja-JP" altLang="en-US" b="1" dirty="0" smtClean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 smtClean="0"/>
              <a:t>企業などはありません。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第48回日本頭痛学会総会　COI開示 筆頭発表者名：○○　○○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fujimura</cp:lastModifiedBy>
  <cp:revision>9</cp:revision>
  <dcterms:created xsi:type="dcterms:W3CDTF">2016-07-24T08:49:31Z</dcterms:created>
  <dcterms:modified xsi:type="dcterms:W3CDTF">2020-04-20T06:40:35Z</dcterms:modified>
</cp:coreProperties>
</file>